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5595938" cy="35877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77" d="100"/>
          <a:sy n="177" d="100"/>
        </p:scale>
        <p:origin x="-84" y="-324"/>
      </p:cViewPr>
      <p:guideLst>
        <p:guide orient="horz" pos="1130"/>
        <p:guide pos="17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596128" cy="356616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" y="131064"/>
            <a:ext cx="5236464" cy="367893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Произвольный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Школа</cp:lastModifiedBy>
  <cp:revision>1</cp:revision>
  <dcterms:modified xsi:type="dcterms:W3CDTF">2012-08-27T08:14:41Z</dcterms:modified>
</cp:coreProperties>
</file>